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6" r:id="rId5"/>
    <p:sldId id="269" r:id="rId6"/>
    <p:sldId id="267" r:id="rId7"/>
    <p:sldId id="268" r:id="rId8"/>
    <p:sldId id="261" r:id="rId9"/>
    <p:sldId id="263" r:id="rId10"/>
    <p:sldId id="264" r:id="rId11"/>
    <p:sldId id="265" r:id="rId12"/>
    <p:sldId id="270" r:id="rId13"/>
    <p:sldId id="271" r:id="rId14"/>
    <p:sldId id="277" r:id="rId15"/>
    <p:sldId id="272" r:id="rId16"/>
    <p:sldId id="273" r:id="rId17"/>
    <p:sldId id="274" r:id="rId18"/>
    <p:sldId id="275" r:id="rId19"/>
    <p:sldId id="276" r:id="rId20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216" y="3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397D8DA-B141-F2DA-3F35-A4B78D3D34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D500EC6-AD47-2F5D-EDD6-D2CC5BDE7C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057D19D-4584-60D0-7C4A-83F600F0FC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3CBE2-B22C-48F1-A1BB-2C912188EAB1}" type="datetimeFigureOut">
              <a:rPr lang="de-AT" smtClean="0"/>
              <a:t>24.11.2022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9BD40D6-E67A-A070-3DFD-355AA3029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9118029-4973-A84C-4A13-A2A6426E9A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676AE-3742-4E3A-B311-D8533A1FA205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0611044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D01C16B-443E-232F-E159-0A2D91EDD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CFA86C6B-55AD-C69F-6A57-87443A3FC0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7EC6981-0163-01DE-E2C2-43374E67B5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3CBE2-B22C-48F1-A1BB-2C912188EAB1}" type="datetimeFigureOut">
              <a:rPr lang="de-AT" smtClean="0"/>
              <a:t>24.11.2022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CACA942-9A9A-44BE-510F-B61F0EC2E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989C4BF-A171-A720-4976-29D6C28228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676AE-3742-4E3A-B311-D8533A1FA205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8630100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CB747E7F-BADF-92E5-D150-AD0D8A48342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89BD7705-8753-0FEA-28CC-BEB3BD3ED2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E6A1028-5F7C-C372-1747-7F9534F936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3CBE2-B22C-48F1-A1BB-2C912188EAB1}" type="datetimeFigureOut">
              <a:rPr lang="de-AT" smtClean="0"/>
              <a:t>24.11.2022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48BB514-F014-6B15-B45A-E0CE3D3AA1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C793233-D1AE-7648-DEEC-96B5D6CFB1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676AE-3742-4E3A-B311-D8533A1FA205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5075848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22AE7F-7851-421D-8B9C-9307B0284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CC8A358-2D97-0F6E-6EC2-453020C38D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00B607-C2C3-97FD-86B0-250C95BE59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3CBE2-B22C-48F1-A1BB-2C912188EAB1}" type="datetimeFigureOut">
              <a:rPr lang="de-AT" smtClean="0"/>
              <a:t>24.11.2022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B6BF403-0693-6381-5B28-F902A60CA6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5AB4C1D-83D3-DA3B-9C65-86047B0623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676AE-3742-4E3A-B311-D8533A1FA205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1460428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6676A2D-B107-F2AE-170B-9C98D58F81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3C73629-3834-B0DA-AC6A-A04B9A48F0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EAE19A3-1BBE-45F1-5D0C-9709BDB43F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3CBE2-B22C-48F1-A1BB-2C912188EAB1}" type="datetimeFigureOut">
              <a:rPr lang="de-AT" smtClean="0"/>
              <a:t>24.11.2022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07DDE4C-B6B7-337C-A6CB-1C4D18E219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CE4BE3B-CAC8-689C-9BAC-51A634173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676AE-3742-4E3A-B311-D8533A1FA205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6925482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436CF3-9E60-EDB1-3203-7DDF4F80D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7575B2D-266D-C1D4-14D1-4C303D62FA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0D0E77F-9A18-4B19-52DD-1D89D634C6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936CB97-D684-C8F3-373F-DF057B71B8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3CBE2-B22C-48F1-A1BB-2C912188EAB1}" type="datetimeFigureOut">
              <a:rPr lang="de-AT" smtClean="0"/>
              <a:t>24.11.2022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A255C5E-AC63-67B2-7244-AF63E65FAE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FE3AC8D-8FE9-F19D-248C-6B982FB5D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676AE-3742-4E3A-B311-D8533A1FA205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050256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619A727-6DDD-D356-5C0A-45A80D262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5C07007-F11F-524F-3A99-842BC8F04A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338B267-D429-934E-E572-7ECFF0E339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F1C37F0-CC9F-D901-A0D4-DE6CE2BBC8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30AC68D1-59B7-0B7D-FA11-A5A6BE41D2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C6F55013-164B-184A-D173-E29F2B6E2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3CBE2-B22C-48F1-A1BB-2C912188EAB1}" type="datetimeFigureOut">
              <a:rPr lang="de-AT" smtClean="0"/>
              <a:t>24.11.2022</a:t>
            </a:fld>
            <a:endParaRPr lang="de-AT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FEA33388-0D6E-10FE-9895-3538AEB7F4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7F26DE21-8D6F-F544-0D9D-D986D1E55D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676AE-3742-4E3A-B311-D8533A1FA205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2701606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022E4C-4FE8-E36F-0D0C-2E2C2CDFF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7AB091E-380A-D6EF-EA27-200F4EBD95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3CBE2-B22C-48F1-A1BB-2C912188EAB1}" type="datetimeFigureOut">
              <a:rPr lang="de-AT" smtClean="0"/>
              <a:t>24.11.2022</a:t>
            </a:fld>
            <a:endParaRPr lang="de-AT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6784C80-ECEF-C5A4-C750-132C93AEA9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5BD184A-2F7D-DCCA-ED5A-C874CD86E5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676AE-3742-4E3A-B311-D8533A1FA205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0693956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AC2E83E1-742E-4326-DC51-D9A60ACCCB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3CBE2-B22C-48F1-A1BB-2C912188EAB1}" type="datetimeFigureOut">
              <a:rPr lang="de-AT" smtClean="0"/>
              <a:t>24.11.2022</a:t>
            </a:fld>
            <a:endParaRPr lang="de-AT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E557B338-FD82-BDE5-702C-D8B41BE957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F7E292E-6EF2-4E32-21F3-514EC27F5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676AE-3742-4E3A-B311-D8533A1FA205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4724934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508F38-9408-CC23-2F20-E33129C67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46F87B0-9D4D-F882-217E-8EB974A3D9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22E72F6-DD2F-60AC-5804-E9C109F6CC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91BBDDA-1B4D-8137-5088-9209343BF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3CBE2-B22C-48F1-A1BB-2C912188EAB1}" type="datetimeFigureOut">
              <a:rPr lang="de-AT" smtClean="0"/>
              <a:t>24.11.2022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4F02544-14E7-2D70-AD4A-C47B8736DF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8899C39-5E7A-E5F4-31B3-A32B6289B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676AE-3742-4E3A-B311-D8533A1FA205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222560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DDDA004-E908-BF65-97A6-9C7FD0B63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8860A9CF-FD67-265F-D810-9DB9540BA7B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AT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5D42ACE-CC8B-96F3-F459-DF5ABA56DA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68E9639-4F37-990C-6EBD-FCBE38610D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3CBE2-B22C-48F1-A1BB-2C912188EAB1}" type="datetimeFigureOut">
              <a:rPr lang="de-AT" smtClean="0"/>
              <a:t>24.11.2022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B61721A-40B1-E68E-FEA5-4801889E8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006E1A4-78F9-C40A-63DB-550DC910A0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676AE-3742-4E3A-B311-D8533A1FA205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0370515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F1E8E246-9108-1683-E603-A0A09B755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CE1F761-E05E-40A3-4575-9D02F04DF0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9662DDB-5942-8902-0F91-9133EE7FE1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D3CBE2-B22C-48F1-A1BB-2C912188EAB1}" type="datetimeFigureOut">
              <a:rPr lang="de-AT" smtClean="0"/>
              <a:t>24.11.2022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741106F-EA11-2EA8-0413-91D1D4AEDC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996524A-42F8-E041-F138-2DBEB86981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D676AE-3742-4E3A-B311-D8533A1FA205}" type="slidenum">
              <a:rPr lang="de-AT" smtClean="0"/>
              <a:t>‹Nr.›</a:t>
            </a:fld>
            <a:endParaRPr lang="de-AT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A3002FF8-13F5-8E5D-525E-AD95879A1027}"/>
              </a:ext>
            </a:extLst>
          </p:cNvPr>
          <p:cNvSpPr/>
          <p:nvPr userDrawn="1"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7D05D7AE-FCBD-4B43-D65B-55479306EE1A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9" name="Picture 4" descr="k-tec: Partner und Kooperationen">
            <a:extLst>
              <a:ext uri="{FF2B5EF4-FFF2-40B4-BE49-F238E27FC236}">
                <a16:creationId xmlns:a16="http://schemas.microsoft.com/office/drawing/2014/main" id="{B2B0C77F-511E-668D-8740-37C7414118E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58A5D10A-E405-0843-C133-BF034CC0BC40}"/>
              </a:ext>
            </a:extLst>
          </p:cNvPr>
          <p:cNvSpPr txBox="1"/>
          <p:nvPr userDrawn="1"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47546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microsoft.com/office/2017/06/relationships/model3d" Target="../media/model3d2.glb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27.png"/><Relationship Id="rId4" Type="http://schemas.microsoft.com/office/2017/06/relationships/model3d" Target="../media/model3d2.glb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27.png"/><Relationship Id="rId4" Type="http://schemas.microsoft.com/office/2017/06/relationships/model3d" Target="../media/model3d2.glb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7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4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Ein Bild, das Wasser, draußen, Himmel, Transport enthält.">
            <a:extLst>
              <a:ext uri="{FF2B5EF4-FFF2-40B4-BE49-F238E27FC236}">
                <a16:creationId xmlns:a16="http://schemas.microsoft.com/office/drawing/2014/main" id="{08A7690B-2241-ABD7-3744-E51C4F8A62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43" t="31930" r="19667" b="11674"/>
          <a:stretch/>
        </p:blipFill>
        <p:spPr>
          <a:xfrm>
            <a:off x="0" y="1174458"/>
            <a:ext cx="12192000" cy="5683542"/>
          </a:xfrm>
          <a:prstGeom prst="rect">
            <a:avLst/>
          </a:prstGeom>
        </p:spPr>
      </p:pic>
      <p:sp>
        <p:nvSpPr>
          <p:cNvPr id="4" name="Titel 1">
            <a:extLst>
              <a:ext uri="{FF2B5EF4-FFF2-40B4-BE49-F238E27FC236}">
                <a16:creationId xmlns:a16="http://schemas.microsoft.com/office/drawing/2014/main" id="{C868C81F-E612-0AA4-C7C2-38451613B41B}"/>
              </a:ext>
            </a:extLst>
          </p:cNvPr>
          <p:cNvSpPr txBox="1">
            <a:spLocks/>
          </p:cNvSpPr>
          <p:nvPr/>
        </p:nvSpPr>
        <p:spPr>
          <a:xfrm>
            <a:off x="1026732" y="1472625"/>
            <a:ext cx="5069268" cy="123178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AT" dirty="0"/>
              <a:t>3.Meilenstein</a:t>
            </a:r>
          </a:p>
        </p:txBody>
      </p:sp>
      <p:sp>
        <p:nvSpPr>
          <p:cNvPr id="5" name="Untertitel 2">
            <a:extLst>
              <a:ext uri="{FF2B5EF4-FFF2-40B4-BE49-F238E27FC236}">
                <a16:creationId xmlns:a16="http://schemas.microsoft.com/office/drawing/2014/main" id="{19EC381A-63FB-C3DE-5BCC-794C38A2E8CC}"/>
              </a:ext>
            </a:extLst>
          </p:cNvPr>
          <p:cNvSpPr txBox="1">
            <a:spLocks/>
          </p:cNvSpPr>
          <p:nvPr/>
        </p:nvSpPr>
        <p:spPr>
          <a:xfrm>
            <a:off x="8306511" y="5716173"/>
            <a:ext cx="3375889" cy="6077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AT"/>
              <a:t>Konrad J. / Schauer A.</a:t>
            </a:r>
            <a:endParaRPr lang="de-AT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D1B4CA30-5125-1A55-E6FE-62972B5280C7}"/>
              </a:ext>
            </a:extLst>
          </p:cNvPr>
          <p:cNvSpPr txBox="1"/>
          <p:nvPr/>
        </p:nvSpPr>
        <p:spPr>
          <a:xfrm>
            <a:off x="2335562" y="1804937"/>
            <a:ext cx="4787170" cy="17989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>
              <a:lnSpc>
                <a:spcPct val="90000"/>
              </a:lnSpc>
              <a:spcBef>
                <a:spcPct val="0"/>
              </a:spcBef>
              <a:buNone/>
              <a:defRPr sz="6000">
                <a:latin typeface="+mj-lt"/>
                <a:ea typeface="+mj-ea"/>
                <a:cs typeface="+mj-cs"/>
              </a:defRPr>
            </a:lvl1pPr>
          </a:lstStyle>
          <a:p>
            <a:r>
              <a:rPr lang="de-AT" dirty="0"/>
              <a:t>CAD- Modell</a:t>
            </a:r>
          </a:p>
        </p:txBody>
      </p:sp>
    </p:spTree>
    <p:extLst>
      <p:ext uri="{BB962C8B-B14F-4D97-AF65-F5344CB8AC3E}">
        <p14:creationId xmlns:p14="http://schemas.microsoft.com/office/powerpoint/2010/main" val="36782312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fik 16">
            <a:extLst>
              <a:ext uri="{FF2B5EF4-FFF2-40B4-BE49-F238E27FC236}">
                <a16:creationId xmlns:a16="http://schemas.microsoft.com/office/drawing/2014/main" id="{B1A4BF6A-F55D-B65B-7A6F-0DC0DD16987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E2E2E5"/>
              </a:clrFrom>
              <a:clrTo>
                <a:srgbClr val="E2E2E5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813897" y="1191518"/>
            <a:ext cx="3378102" cy="3343275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BC7C915-CF78-743E-F472-90172677DF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88498" y="4601625"/>
            <a:ext cx="2628900" cy="536575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de-AT" sz="3200" dirty="0"/>
              <a:t>Detailansichten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BEC89267-BEC9-EF0E-CD98-DFFA0F1D169A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325DF7B0-8F3D-6E1B-376F-B2DCE63662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14" name="Picture 4" descr="k-tec: Partner und Kooperationen">
            <a:extLst>
              <a:ext uri="{FF2B5EF4-FFF2-40B4-BE49-F238E27FC236}">
                <a16:creationId xmlns:a16="http://schemas.microsoft.com/office/drawing/2014/main" id="{EF4FAE84-ACA6-8E8F-2BAD-3B1AC777D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04F49B12-4D2E-52BB-2C0B-A4E550A0CA08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E1ABA2D-8406-ECD4-D505-A16E0936B36C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" y="1937354"/>
            <a:ext cx="2051132" cy="3200846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CC88A1F9-EC2F-86D6-6466-B00C3C2DAC4E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98598" y="1937354"/>
            <a:ext cx="2029068" cy="3160024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C836F0E7-D045-83F5-DCC7-629D2540C17B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E2E2FB"/>
              </a:clrFrom>
              <a:clrTo>
                <a:srgbClr val="E2E2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44806" y="1180406"/>
            <a:ext cx="6702386" cy="5677594"/>
          </a:xfrm>
          <a:prstGeom prst="rect">
            <a:avLst/>
          </a:prstGeom>
        </p:spPr>
      </p:pic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E546FCFD-B43C-7CFA-90B5-A28B826E3573}"/>
              </a:ext>
            </a:extLst>
          </p:cNvPr>
          <p:cNvCxnSpPr>
            <a:cxnSpLocks/>
          </p:cNvCxnSpPr>
          <p:nvPr/>
        </p:nvCxnSpPr>
        <p:spPr>
          <a:xfrm>
            <a:off x="8813897" y="4534793"/>
            <a:ext cx="3682903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268773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5756F459-287D-BB48-868E-E8A14C905CA0}"/>
              </a:ext>
            </a:extLst>
          </p:cNvPr>
          <p:cNvSpPr/>
          <p:nvPr/>
        </p:nvSpPr>
        <p:spPr>
          <a:xfrm>
            <a:off x="-126223" y="1166195"/>
            <a:ext cx="5016500" cy="22628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A5231AF3-CB66-BBB1-13BF-EC36AE03657A}"/>
              </a:ext>
            </a:extLst>
          </p:cNvPr>
          <p:cNvSpPr txBox="1"/>
          <p:nvPr/>
        </p:nvSpPr>
        <p:spPr>
          <a:xfrm>
            <a:off x="341769" y="1943654"/>
            <a:ext cx="436959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4000" dirty="0"/>
              <a:t>Solar Auf den Davits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F76E17FF-48E3-51DE-AF20-AEEE9486789A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08F2C458-4C72-51DA-330F-0D8D832056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9" name="Picture 4" descr="k-tec: Partner und Kooperationen">
            <a:extLst>
              <a:ext uri="{FF2B5EF4-FFF2-40B4-BE49-F238E27FC236}">
                <a16:creationId xmlns:a16="http://schemas.microsoft.com/office/drawing/2014/main" id="{B56A203B-2EC7-A04C-0921-4D9F89A25B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31DB7DD4-D6F4-E129-3923-4FE724D3007C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C5AB3760-E647-1CCA-A0B6-3A898A4F98AC}"/>
              </a:ext>
            </a:extLst>
          </p:cNvPr>
          <p:cNvCxnSpPr>
            <a:cxnSpLocks/>
          </p:cNvCxnSpPr>
          <p:nvPr/>
        </p:nvCxnSpPr>
        <p:spPr>
          <a:xfrm flipH="1">
            <a:off x="2790825" y="3786364"/>
            <a:ext cx="2669980" cy="1423811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B6601330-2859-D447-5390-EA509CC2D77D}"/>
              </a:ext>
            </a:extLst>
          </p:cNvPr>
          <p:cNvCxnSpPr>
            <a:cxnSpLocks/>
          </p:cNvCxnSpPr>
          <p:nvPr/>
        </p:nvCxnSpPr>
        <p:spPr>
          <a:xfrm>
            <a:off x="5429250" y="1180406"/>
            <a:ext cx="63111" cy="5677594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Grafik 24">
            <a:extLst>
              <a:ext uri="{FF2B5EF4-FFF2-40B4-BE49-F238E27FC236}">
                <a16:creationId xmlns:a16="http://schemas.microsoft.com/office/drawing/2014/main" id="{0B5A9B8C-5FE8-65D0-2402-D79AA4225572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CED8DB"/>
              </a:clrFrom>
              <a:clrTo>
                <a:srgbClr val="CED8D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97251" y="1180406"/>
            <a:ext cx="5885086" cy="2350040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A6D8A16E-8E51-A968-B5E3-03474AA55AC1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CED8DB"/>
              </a:clrFrom>
              <a:clrTo>
                <a:srgbClr val="CED8D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02051" y="3796799"/>
            <a:ext cx="5427119" cy="2826752"/>
          </a:xfrm>
          <a:prstGeom prst="rect">
            <a:avLst/>
          </a:prstGeom>
        </p:spPr>
      </p:pic>
      <p:cxnSp>
        <p:nvCxnSpPr>
          <p:cNvPr id="29" name="Gerader Verbinder 28">
            <a:extLst>
              <a:ext uri="{FF2B5EF4-FFF2-40B4-BE49-F238E27FC236}">
                <a16:creationId xmlns:a16="http://schemas.microsoft.com/office/drawing/2014/main" id="{794CBCEC-0011-B545-3DB9-7C62054393C2}"/>
              </a:ext>
            </a:extLst>
          </p:cNvPr>
          <p:cNvCxnSpPr>
            <a:cxnSpLocks/>
          </p:cNvCxnSpPr>
          <p:nvPr/>
        </p:nvCxnSpPr>
        <p:spPr>
          <a:xfrm>
            <a:off x="5429250" y="3786364"/>
            <a:ext cx="6762750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Inhaltsplatzhalter 10">
                <a:extLst>
                  <a:ext uri="{FF2B5EF4-FFF2-40B4-BE49-F238E27FC236}">
                    <a16:creationId xmlns:a16="http://schemas.microsoft.com/office/drawing/2014/main" id="{FADE3C7A-4579-51A2-184F-0BF383EC092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698562"/>
                  </p:ext>
                </p:extLst>
              </p:nvPr>
            </p:nvGraphicFramePr>
            <p:xfrm rot="16200000">
              <a:off x="-7112013" y="-3137589"/>
              <a:ext cx="12295179" cy="9055089"/>
            </p:xfrm>
            <a:graphic>
              <a:graphicData uri="http://schemas.microsoft.com/office/drawing/2017/model3d">
                <am3d:model3d r:embed="rId6">
                  <am3d:spPr>
                    <a:xfrm rot="16200000">
                      <a:off x="0" y="0"/>
                      <a:ext cx="12295179" cy="9055089"/>
                    </a:xfrm>
                    <a:prstGeom prst="rect">
                      <a:avLst/>
                    </a:prstGeom>
                  </am3d:spPr>
                  <am3d:camera>
                    <am3d:pos x="0" y="0" z="5912760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3831" d="1000000"/>
                    <am3d:preTrans dx="-3099733" dy="-6847984" dz="14651813"/>
                    <am3d:scale>
                      <am3d:sx n="1000000" d="1000000"/>
                      <am3d:sy n="1000000" d="1000000"/>
                      <am3d:sz n="1000000" d="1000000"/>
                    </am3d:scale>
                    <am3d:rot ay="16200000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1631652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Inhaltsplatzhalter 10">
                <a:extLst>
                  <a:ext uri="{FF2B5EF4-FFF2-40B4-BE49-F238E27FC236}">
                    <a16:creationId xmlns:a16="http://schemas.microsoft.com/office/drawing/2014/main" id="{FADE3C7A-4579-51A2-184F-0BF383EC092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rot="16200000">
                <a:off x="-7112013" y="-3137589"/>
                <a:ext cx="12295179" cy="905508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370077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rafik 20">
            <a:extLst>
              <a:ext uri="{FF2B5EF4-FFF2-40B4-BE49-F238E27FC236}">
                <a16:creationId xmlns:a16="http://schemas.microsoft.com/office/drawing/2014/main" id="{691E11E4-1D6E-005E-AE33-D6D050779A2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CED8DB"/>
              </a:clrFrom>
              <a:clrTo>
                <a:srgbClr val="CED8DB">
                  <a:alpha val="0"/>
                </a:srgbClr>
              </a:clrTo>
            </a:clrChange>
          </a:blip>
          <a:srcRect r="1513"/>
          <a:stretch/>
        </p:blipFill>
        <p:spPr>
          <a:xfrm>
            <a:off x="8569488" y="1180406"/>
            <a:ext cx="3491883" cy="5677594"/>
          </a:xfrm>
          <a:prstGeom prst="rect">
            <a:avLst/>
          </a:prstGeom>
        </p:spPr>
      </p:pic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8B621609-8AED-B8E1-E84D-D132F9F7B914}"/>
              </a:ext>
            </a:extLst>
          </p:cNvPr>
          <p:cNvCxnSpPr>
            <a:cxnSpLocks/>
          </p:cNvCxnSpPr>
          <p:nvPr/>
        </p:nvCxnSpPr>
        <p:spPr>
          <a:xfrm>
            <a:off x="8569488" y="1076444"/>
            <a:ext cx="0" cy="5856962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Grafik 27">
            <a:extLst>
              <a:ext uri="{FF2B5EF4-FFF2-40B4-BE49-F238E27FC236}">
                <a16:creationId xmlns:a16="http://schemas.microsoft.com/office/drawing/2014/main" id="{9C396A59-F0C8-D74D-0C22-AA35F4DB41D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CED8DB"/>
              </a:clrFrom>
              <a:clrTo>
                <a:srgbClr val="CED8D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426394" y="1145092"/>
            <a:ext cx="2501649" cy="5940471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Inhaltsplatzhalter 10">
                <a:extLst>
                  <a:ext uri="{FF2B5EF4-FFF2-40B4-BE49-F238E27FC236}">
                    <a16:creationId xmlns:a16="http://schemas.microsoft.com/office/drawing/2014/main" id="{D7EC7C14-3A84-F96C-D995-8AF41776F22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44382211"/>
                  </p:ext>
                </p:extLst>
              </p:nvPr>
            </p:nvGraphicFramePr>
            <p:xfrm rot="16200000">
              <a:off x="-6147591" y="-5024446"/>
              <a:ext cx="12295179" cy="9055089"/>
            </p:xfrm>
            <a:graphic>
              <a:graphicData uri="http://schemas.microsoft.com/office/drawing/2017/model3d">
                <am3d:model3d r:embed="rId4">
                  <am3d:spPr>
                    <a:xfrm rot="16200000">
                      <a:off x="0" y="0"/>
                      <a:ext cx="12295179" cy="9055089"/>
                    </a:xfrm>
                    <a:prstGeom prst="rect">
                      <a:avLst/>
                    </a:prstGeom>
                  </am3d:spPr>
                  <am3d:camera>
                    <am3d:pos x="0" y="0" z="5912760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3831" d="1000000"/>
                    <am3d:preTrans dx="-3099733" dy="-6847984" dz="14651813"/>
                    <am3d:scale>
                      <am3d:sx n="1000000" d="1000000"/>
                      <am3d:sy n="1000000" d="1000000"/>
                      <am3d:sz n="1000000" d="1000000"/>
                    </am3d:scale>
                    <am3d:rot ay="16200000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1631652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Inhaltsplatzhalter 10">
                <a:extLst>
                  <a:ext uri="{FF2B5EF4-FFF2-40B4-BE49-F238E27FC236}">
                    <a16:creationId xmlns:a16="http://schemas.microsoft.com/office/drawing/2014/main" id="{D7EC7C14-3A84-F96C-D995-8AF41776F22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16200000">
                <a:off x="-6147591" y="-5024446"/>
                <a:ext cx="12295179" cy="9055089"/>
              </a:xfrm>
              <a:prstGeom prst="rect">
                <a:avLst/>
              </a:prstGeom>
            </p:spPr>
          </p:pic>
        </mc:Fallback>
      </mc:AlternateContent>
      <p:sp>
        <p:nvSpPr>
          <p:cNvPr id="6" name="Rechteck 5">
            <a:extLst>
              <a:ext uri="{FF2B5EF4-FFF2-40B4-BE49-F238E27FC236}">
                <a16:creationId xmlns:a16="http://schemas.microsoft.com/office/drawing/2014/main" id="{902E29DB-D8AE-15DE-5CB6-6FD2D0EC0086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772978C-13BF-E645-54F3-C7A3FCA35E4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8" name="Picture 4" descr="k-tec: Partner und Kooperationen">
            <a:extLst>
              <a:ext uri="{FF2B5EF4-FFF2-40B4-BE49-F238E27FC236}">
                <a16:creationId xmlns:a16="http://schemas.microsoft.com/office/drawing/2014/main" id="{A0B92354-D638-3AE0-29FB-8929C4176A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7008533B-6FD0-08EC-3762-535EE310D3DC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FADB8385-E434-BB2E-ECAD-C56558121FEA}"/>
              </a:ext>
            </a:extLst>
          </p:cNvPr>
          <p:cNvCxnSpPr>
            <a:cxnSpLocks/>
          </p:cNvCxnSpPr>
          <p:nvPr/>
        </p:nvCxnSpPr>
        <p:spPr>
          <a:xfrm flipH="1">
            <a:off x="2757714" y="3672114"/>
            <a:ext cx="2688205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5CA9802A-35D1-3972-188E-495D15278CBB}"/>
              </a:ext>
            </a:extLst>
          </p:cNvPr>
          <p:cNvCxnSpPr>
            <a:cxnSpLocks/>
          </p:cNvCxnSpPr>
          <p:nvPr/>
        </p:nvCxnSpPr>
        <p:spPr>
          <a:xfrm>
            <a:off x="5429250" y="1180406"/>
            <a:ext cx="0" cy="5677594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feld 18">
            <a:extLst>
              <a:ext uri="{FF2B5EF4-FFF2-40B4-BE49-F238E27FC236}">
                <a16:creationId xmlns:a16="http://schemas.microsoft.com/office/drawing/2014/main" id="{3187609D-29EE-7177-6FD4-B19A4748E7B1}"/>
              </a:ext>
            </a:extLst>
          </p:cNvPr>
          <p:cNvSpPr txBox="1"/>
          <p:nvPr/>
        </p:nvSpPr>
        <p:spPr>
          <a:xfrm>
            <a:off x="1251468" y="5836428"/>
            <a:ext cx="30124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2800" dirty="0"/>
              <a:t>Solar auf der Reling</a:t>
            </a:r>
          </a:p>
        </p:txBody>
      </p:sp>
    </p:spTree>
    <p:extLst>
      <p:ext uri="{BB962C8B-B14F-4D97-AF65-F5344CB8AC3E}">
        <p14:creationId xmlns:p14="http://schemas.microsoft.com/office/powerpoint/2010/main" val="41728965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B1B26C3A-9810-7598-36E7-B77ED43A40E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865345" y="1180406"/>
            <a:ext cx="3326656" cy="5677594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27DC6DAC-DD38-7B8E-C890-BAA18E2BC649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928737" y="1180406"/>
            <a:ext cx="5010408" cy="4738527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60ED542D-E90D-1F50-9C90-393FC9EAFF64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142138" y="1180406"/>
            <a:ext cx="4467849" cy="4667901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BC7C915-CF78-743E-F472-90172677DF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42555" y="4886327"/>
            <a:ext cx="2628900" cy="536575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de-AT" sz="3200" dirty="0"/>
              <a:t>Detailansichten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BEC89267-BEC9-EF0E-CD98-DFFA0F1D169A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325DF7B0-8F3D-6E1B-376F-B2DCE63662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14" name="Picture 4" descr="k-tec: Partner und Kooperationen">
            <a:extLst>
              <a:ext uri="{FF2B5EF4-FFF2-40B4-BE49-F238E27FC236}">
                <a16:creationId xmlns:a16="http://schemas.microsoft.com/office/drawing/2014/main" id="{EF4FAE84-ACA6-8E8F-2BAD-3B1AC777D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04F49B12-4D2E-52BB-2C0B-A4E550A0CA08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271999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BC7C915-CF78-743E-F472-90172677DF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5010" y="1647827"/>
            <a:ext cx="2628900" cy="536575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de-AT" sz="3200" dirty="0"/>
              <a:t>Detailansichten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BEC89267-BEC9-EF0E-CD98-DFFA0F1D169A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325DF7B0-8F3D-6E1B-376F-B2DCE63662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14" name="Picture 4" descr="k-tec: Partner und Kooperationen">
            <a:extLst>
              <a:ext uri="{FF2B5EF4-FFF2-40B4-BE49-F238E27FC236}">
                <a16:creationId xmlns:a16="http://schemas.microsoft.com/office/drawing/2014/main" id="{EF4FAE84-ACA6-8E8F-2BAD-3B1AC777D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04F49B12-4D2E-52BB-2C0B-A4E550A0CA08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CA67E28-619F-8FF8-D1EF-3CE0FF409107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180406"/>
            <a:ext cx="1449617" cy="5519118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02D02DA1-DA1D-41FE-C3AF-01A0453E8AA0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49617" y="1916114"/>
            <a:ext cx="3801005" cy="319132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0AFC35E1-6FCE-386B-F315-BF0E6740460E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578089" y="4340912"/>
            <a:ext cx="4562387" cy="2449213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59D7EA35-BAC8-E914-002B-DE766358BB68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321395" y="1045630"/>
            <a:ext cx="4476713" cy="3191320"/>
          </a:xfrm>
          <a:prstGeom prst="rect">
            <a:avLst/>
          </a:prstGeom>
        </p:spPr>
      </p:pic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C421C4B1-ECFC-4428-704D-FC2925BB34F0}"/>
              </a:ext>
            </a:extLst>
          </p:cNvPr>
          <p:cNvCxnSpPr>
            <a:cxnSpLocks/>
          </p:cNvCxnSpPr>
          <p:nvPr/>
        </p:nvCxnSpPr>
        <p:spPr>
          <a:xfrm>
            <a:off x="6414355" y="1180406"/>
            <a:ext cx="63111" cy="5677594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400D987F-0865-9E22-4D40-16EAAA903BCD}"/>
              </a:ext>
            </a:extLst>
          </p:cNvPr>
          <p:cNvCxnSpPr>
            <a:cxnSpLocks/>
          </p:cNvCxnSpPr>
          <p:nvPr/>
        </p:nvCxnSpPr>
        <p:spPr>
          <a:xfrm>
            <a:off x="6445911" y="4493551"/>
            <a:ext cx="5746089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804B774F-554E-CC8A-1ED9-E5A885774870}"/>
              </a:ext>
            </a:extLst>
          </p:cNvPr>
          <p:cNvCxnSpPr>
            <a:cxnSpLocks/>
          </p:cNvCxnSpPr>
          <p:nvPr/>
        </p:nvCxnSpPr>
        <p:spPr>
          <a:xfrm flipH="1" flipV="1">
            <a:off x="3829050" y="4236950"/>
            <a:ext cx="2616861" cy="151615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7F2DB533-551F-65D7-EC2E-06D7BBB75072}"/>
              </a:ext>
            </a:extLst>
          </p:cNvPr>
          <p:cNvCxnSpPr>
            <a:cxnSpLocks/>
          </p:cNvCxnSpPr>
          <p:nvPr/>
        </p:nvCxnSpPr>
        <p:spPr>
          <a:xfrm flipH="1">
            <a:off x="4752975" y="2724150"/>
            <a:ext cx="1661380" cy="55245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Ellipse 29">
            <a:extLst>
              <a:ext uri="{FF2B5EF4-FFF2-40B4-BE49-F238E27FC236}">
                <a16:creationId xmlns:a16="http://schemas.microsoft.com/office/drawing/2014/main" id="{CE08CD8D-4C22-9F34-2ADF-BCCC758C58C9}"/>
              </a:ext>
            </a:extLst>
          </p:cNvPr>
          <p:cNvSpPr/>
          <p:nvPr/>
        </p:nvSpPr>
        <p:spPr>
          <a:xfrm>
            <a:off x="1743074" y="2184402"/>
            <a:ext cx="3933825" cy="3416743"/>
          </a:xfrm>
          <a:prstGeom prst="ellipse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428F1A91-32D3-B28B-3444-6DDB54BCCA17}"/>
              </a:ext>
            </a:extLst>
          </p:cNvPr>
          <p:cNvCxnSpPr>
            <a:cxnSpLocks/>
          </p:cNvCxnSpPr>
          <p:nvPr/>
        </p:nvCxnSpPr>
        <p:spPr>
          <a:xfrm flipH="1" flipV="1">
            <a:off x="543656" y="1916114"/>
            <a:ext cx="1489325" cy="1084261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628173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BEC89267-BEC9-EF0E-CD98-DFFA0F1D169A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325DF7B0-8F3D-6E1B-376F-B2DCE63662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14" name="Picture 4" descr="k-tec: Partner und Kooperationen">
            <a:extLst>
              <a:ext uri="{FF2B5EF4-FFF2-40B4-BE49-F238E27FC236}">
                <a16:creationId xmlns:a16="http://schemas.microsoft.com/office/drawing/2014/main" id="{EF4FAE84-ACA6-8E8F-2BAD-3B1AC777D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04F49B12-4D2E-52BB-2C0B-A4E550A0CA08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7ACC7BE-646B-61A5-FB61-F858181A4FC7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924800" y="3005950"/>
            <a:ext cx="4267200" cy="3852049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19622284-F48B-C3DC-5EF9-C8831D1FFEE1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317738" y="1076444"/>
            <a:ext cx="4267199" cy="3467887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4F7455B5-C815-770D-60DF-B199A880649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rcRect l="36021" b="32947"/>
          <a:stretch/>
        </p:blipFill>
        <p:spPr>
          <a:xfrm>
            <a:off x="-468028" y="4024022"/>
            <a:ext cx="5317738" cy="2882165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EB8DC540-765A-A2B5-2CDB-7B920740EE2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rcRect l="-237" t="27223"/>
          <a:stretch/>
        </p:blipFill>
        <p:spPr>
          <a:xfrm>
            <a:off x="-117179" y="1145093"/>
            <a:ext cx="4966889" cy="3242794"/>
          </a:xfrm>
          <a:prstGeom prst="rect">
            <a:avLst/>
          </a:prstGeom>
        </p:spPr>
      </p:pic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35AD5FD1-785B-DF11-088B-ED9C184B0032}"/>
              </a:ext>
            </a:extLst>
          </p:cNvPr>
          <p:cNvCxnSpPr>
            <a:cxnSpLocks/>
          </p:cNvCxnSpPr>
          <p:nvPr/>
        </p:nvCxnSpPr>
        <p:spPr>
          <a:xfrm>
            <a:off x="4903778" y="1180406"/>
            <a:ext cx="63111" cy="5677594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1C672275-9895-8F94-42A4-F09FD8F04EEC}"/>
              </a:ext>
            </a:extLst>
          </p:cNvPr>
          <p:cNvCxnSpPr>
            <a:cxnSpLocks/>
          </p:cNvCxnSpPr>
          <p:nvPr/>
        </p:nvCxnSpPr>
        <p:spPr>
          <a:xfrm>
            <a:off x="-117179" y="4207801"/>
            <a:ext cx="5052512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57A95BCA-CF39-FE8F-0FDA-FC7C7E141DA9}"/>
              </a:ext>
            </a:extLst>
          </p:cNvPr>
          <p:cNvCxnSpPr>
            <a:cxnSpLocks/>
          </p:cNvCxnSpPr>
          <p:nvPr/>
        </p:nvCxnSpPr>
        <p:spPr>
          <a:xfrm>
            <a:off x="4935333" y="2612571"/>
            <a:ext cx="768781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EC642235-1709-BF06-1166-C09873475B80}"/>
              </a:ext>
            </a:extLst>
          </p:cNvPr>
          <p:cNvCxnSpPr>
            <a:cxnSpLocks/>
          </p:cNvCxnSpPr>
          <p:nvPr/>
        </p:nvCxnSpPr>
        <p:spPr>
          <a:xfrm flipV="1">
            <a:off x="4966889" y="3672114"/>
            <a:ext cx="2258224" cy="2040793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Inhaltsplatzhalter 2">
            <a:extLst>
              <a:ext uri="{FF2B5EF4-FFF2-40B4-BE49-F238E27FC236}">
                <a16:creationId xmlns:a16="http://schemas.microsoft.com/office/drawing/2014/main" id="{FABF5C71-04FF-C388-CE09-C1EFE69B7F70}"/>
              </a:ext>
            </a:extLst>
          </p:cNvPr>
          <p:cNvSpPr txBox="1">
            <a:spLocks/>
          </p:cNvSpPr>
          <p:nvPr/>
        </p:nvSpPr>
        <p:spPr>
          <a:xfrm>
            <a:off x="9153437" y="1532377"/>
            <a:ext cx="2628900" cy="53657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AT" sz="3200" dirty="0"/>
              <a:t>Detailansichten</a:t>
            </a:r>
          </a:p>
        </p:txBody>
      </p:sp>
    </p:spTree>
    <p:extLst>
      <p:ext uri="{BB962C8B-B14F-4D97-AF65-F5344CB8AC3E}">
        <p14:creationId xmlns:p14="http://schemas.microsoft.com/office/powerpoint/2010/main" val="180307909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BC7C915-CF78-743E-F472-90172677DF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0487" y="1431783"/>
            <a:ext cx="2628900" cy="536575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de-AT" sz="3200" dirty="0"/>
              <a:t>Detailansichten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BEC89267-BEC9-EF0E-CD98-DFFA0F1D169A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325DF7B0-8F3D-6E1B-376F-B2DCE63662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14" name="Picture 4" descr="k-tec: Partner und Kooperationen">
            <a:extLst>
              <a:ext uri="{FF2B5EF4-FFF2-40B4-BE49-F238E27FC236}">
                <a16:creationId xmlns:a16="http://schemas.microsoft.com/office/drawing/2014/main" id="{EF4FAE84-ACA6-8E8F-2BAD-3B1AC777D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04F49B12-4D2E-52BB-2C0B-A4E550A0CA08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0B1B0BB-A298-8914-E77E-AB1E387E0A3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85070" y="5422902"/>
            <a:ext cx="10621857" cy="1448002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F0A72A43-A3E1-CD05-53C7-9E51080A3CD2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83138" y="1900471"/>
            <a:ext cx="4159507" cy="3959255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FF1D40F8-1E76-3B70-7FD1-26BB829CA0BA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584588" y="1076444"/>
            <a:ext cx="7106126" cy="3252988"/>
          </a:xfrm>
          <a:prstGeom prst="rect">
            <a:avLst/>
          </a:prstGeom>
        </p:spPr>
      </p:pic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CB1998FD-58A6-BC5E-0442-FDFC76B07C04}"/>
              </a:ext>
            </a:extLst>
          </p:cNvPr>
          <p:cNvCxnSpPr>
            <a:cxnSpLocks/>
          </p:cNvCxnSpPr>
          <p:nvPr/>
        </p:nvCxnSpPr>
        <p:spPr>
          <a:xfrm flipH="1">
            <a:off x="4642645" y="2702938"/>
            <a:ext cx="6010841" cy="1220757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1D95CEFD-074B-D9EF-53A6-7154F201FCC1}"/>
              </a:ext>
            </a:extLst>
          </p:cNvPr>
          <p:cNvCxnSpPr>
            <a:cxnSpLocks/>
          </p:cNvCxnSpPr>
          <p:nvPr/>
        </p:nvCxnSpPr>
        <p:spPr>
          <a:xfrm flipH="1">
            <a:off x="4335777" y="2667625"/>
            <a:ext cx="4931323" cy="692913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7D446CFB-88DE-A02F-9186-B5FA52632B84}"/>
              </a:ext>
            </a:extLst>
          </p:cNvPr>
          <p:cNvCxnSpPr>
            <a:cxnSpLocks/>
          </p:cNvCxnSpPr>
          <p:nvPr/>
        </p:nvCxnSpPr>
        <p:spPr>
          <a:xfrm flipH="1">
            <a:off x="3643086" y="1656447"/>
            <a:ext cx="1675819" cy="411935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333300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BC7C915-CF78-743E-F472-90172677DF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09041" y="6175239"/>
            <a:ext cx="2628900" cy="536575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de-AT" sz="3200" dirty="0"/>
              <a:t>Detailansichten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BEC89267-BEC9-EF0E-CD98-DFFA0F1D169A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325DF7B0-8F3D-6E1B-376F-B2DCE63662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14" name="Picture 4" descr="k-tec: Partner und Kooperationen">
            <a:extLst>
              <a:ext uri="{FF2B5EF4-FFF2-40B4-BE49-F238E27FC236}">
                <a16:creationId xmlns:a16="http://schemas.microsoft.com/office/drawing/2014/main" id="{EF4FAE84-ACA6-8E8F-2BAD-3B1AC777D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04F49B12-4D2E-52BB-2C0B-A4E550A0CA08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237FEB69-47B9-201C-4006-CB6F0230A924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3294657"/>
            <a:ext cx="3309257" cy="3672262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EB168875-9518-0E32-6C07-CF2D8BE05595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47747" y="937865"/>
            <a:ext cx="4677428" cy="4982270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DA81F375-176F-21D3-DA22-BFDC16D1A0F1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223505" y="1076444"/>
            <a:ext cx="3017962" cy="3586564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330A09B3-ABEB-1B5E-8E10-8B2FCD4B04F6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802008" y="3759582"/>
            <a:ext cx="4686954" cy="3686689"/>
          </a:xfrm>
          <a:prstGeom prst="rect">
            <a:avLst/>
          </a:prstGeom>
        </p:spPr>
      </p:pic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E560986B-54AD-30E0-7D2F-24137E40E43D}"/>
              </a:ext>
            </a:extLst>
          </p:cNvPr>
          <p:cNvCxnSpPr>
            <a:cxnSpLocks/>
          </p:cNvCxnSpPr>
          <p:nvPr/>
        </p:nvCxnSpPr>
        <p:spPr>
          <a:xfrm>
            <a:off x="7743596" y="1180406"/>
            <a:ext cx="63111" cy="6047708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r Verbinder 21">
            <a:extLst>
              <a:ext uri="{FF2B5EF4-FFF2-40B4-BE49-F238E27FC236}">
                <a16:creationId xmlns:a16="http://schemas.microsoft.com/office/drawing/2014/main" id="{D3183630-8F51-96F3-98CC-C320073BAE13}"/>
              </a:ext>
            </a:extLst>
          </p:cNvPr>
          <p:cNvCxnSpPr>
            <a:cxnSpLocks/>
          </p:cNvCxnSpPr>
          <p:nvPr/>
        </p:nvCxnSpPr>
        <p:spPr>
          <a:xfrm flipH="1">
            <a:off x="7775151" y="4455885"/>
            <a:ext cx="5536621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234D2185-5433-8E64-D2B2-80E6AA9B8083}"/>
              </a:ext>
            </a:extLst>
          </p:cNvPr>
          <p:cNvCxnSpPr>
            <a:cxnSpLocks/>
          </p:cNvCxnSpPr>
          <p:nvPr/>
        </p:nvCxnSpPr>
        <p:spPr>
          <a:xfrm flipH="1" flipV="1">
            <a:off x="3190342" y="2402115"/>
            <a:ext cx="4553254" cy="56801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E243635A-97B5-BF80-6EA4-B70B62708656}"/>
              </a:ext>
            </a:extLst>
          </p:cNvPr>
          <p:cNvCxnSpPr>
            <a:cxnSpLocks/>
          </p:cNvCxnSpPr>
          <p:nvPr/>
        </p:nvCxnSpPr>
        <p:spPr>
          <a:xfrm flipH="1">
            <a:off x="3309257" y="2502560"/>
            <a:ext cx="4434339" cy="792097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C5A21376-9938-731C-09F7-4F717380B764}"/>
              </a:ext>
            </a:extLst>
          </p:cNvPr>
          <p:cNvCxnSpPr>
            <a:cxnSpLocks/>
          </p:cNvCxnSpPr>
          <p:nvPr/>
        </p:nvCxnSpPr>
        <p:spPr>
          <a:xfrm flipH="1">
            <a:off x="5080000" y="5258648"/>
            <a:ext cx="2722008" cy="67228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155930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rafik 27">
            <a:extLst>
              <a:ext uri="{FF2B5EF4-FFF2-40B4-BE49-F238E27FC236}">
                <a16:creationId xmlns:a16="http://schemas.microsoft.com/office/drawing/2014/main" id="{9C396A59-F0C8-D74D-0C22-AA35F4DB41D5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CED8DB"/>
              </a:clrFrom>
              <a:clrTo>
                <a:srgbClr val="CED8D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426394" y="1145092"/>
            <a:ext cx="2501649" cy="5940471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691E11E4-1D6E-005E-AE33-D6D050779A2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CED8DB"/>
              </a:clrFrom>
              <a:clrTo>
                <a:srgbClr val="CED8DB">
                  <a:alpha val="0"/>
                </a:srgbClr>
              </a:clrTo>
            </a:clrChange>
          </a:blip>
          <a:srcRect r="1513"/>
          <a:stretch/>
        </p:blipFill>
        <p:spPr>
          <a:xfrm>
            <a:off x="8569488" y="1180406"/>
            <a:ext cx="3491883" cy="5677594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Inhaltsplatzhalter 10">
                <a:extLst>
                  <a:ext uri="{FF2B5EF4-FFF2-40B4-BE49-F238E27FC236}">
                    <a16:creationId xmlns:a16="http://schemas.microsoft.com/office/drawing/2014/main" id="{D7EC7C14-3A84-F96C-D995-8AF41776F220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 rot="16200000">
              <a:off x="-6147591" y="-5024446"/>
              <a:ext cx="12295179" cy="9055089"/>
            </p:xfrm>
            <a:graphic>
              <a:graphicData uri="http://schemas.microsoft.com/office/drawing/2017/model3d">
                <am3d:model3d r:embed="rId4">
                  <am3d:spPr>
                    <a:xfrm rot="16200000">
                      <a:off x="0" y="0"/>
                      <a:ext cx="12295179" cy="9055089"/>
                    </a:xfrm>
                    <a:prstGeom prst="rect">
                      <a:avLst/>
                    </a:prstGeom>
                  </am3d:spPr>
                  <am3d:camera>
                    <am3d:pos x="0" y="0" z="5912760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3831" d="1000000"/>
                    <am3d:preTrans dx="-3099733" dy="-6847984" dz="14651813"/>
                    <am3d:scale>
                      <am3d:sx n="1000000" d="1000000"/>
                      <am3d:sy n="1000000" d="1000000"/>
                      <am3d:sz n="1000000" d="1000000"/>
                    </am3d:scale>
                    <am3d:rot ay="16200000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1631652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Inhaltsplatzhalter 10">
                <a:extLst>
                  <a:ext uri="{FF2B5EF4-FFF2-40B4-BE49-F238E27FC236}">
                    <a16:creationId xmlns:a16="http://schemas.microsoft.com/office/drawing/2014/main" id="{D7EC7C14-3A84-F96C-D995-8AF41776F22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16200000">
                <a:off x="-6147591" y="-5024446"/>
                <a:ext cx="12295179" cy="9055089"/>
              </a:xfrm>
              <a:prstGeom prst="rect">
                <a:avLst/>
              </a:prstGeom>
            </p:spPr>
          </p:pic>
        </mc:Fallback>
      </mc:AlternateContent>
      <p:sp>
        <p:nvSpPr>
          <p:cNvPr id="6" name="Rechteck 5">
            <a:extLst>
              <a:ext uri="{FF2B5EF4-FFF2-40B4-BE49-F238E27FC236}">
                <a16:creationId xmlns:a16="http://schemas.microsoft.com/office/drawing/2014/main" id="{902E29DB-D8AE-15DE-5CB6-6FD2D0EC0086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772978C-13BF-E645-54F3-C7A3FCA35E4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8" name="Picture 4" descr="k-tec: Partner und Kooperationen">
            <a:extLst>
              <a:ext uri="{FF2B5EF4-FFF2-40B4-BE49-F238E27FC236}">
                <a16:creationId xmlns:a16="http://schemas.microsoft.com/office/drawing/2014/main" id="{A0B92354-D638-3AE0-29FB-8929C4176A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7008533B-6FD0-08EC-3762-535EE310D3DC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FADB8385-E434-BB2E-ECAD-C56558121FEA}"/>
              </a:ext>
            </a:extLst>
          </p:cNvPr>
          <p:cNvCxnSpPr>
            <a:cxnSpLocks/>
          </p:cNvCxnSpPr>
          <p:nvPr/>
        </p:nvCxnSpPr>
        <p:spPr>
          <a:xfrm flipH="1">
            <a:off x="2757714" y="3672114"/>
            <a:ext cx="2688205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5CA9802A-35D1-3972-188E-495D15278CBB}"/>
              </a:ext>
            </a:extLst>
          </p:cNvPr>
          <p:cNvCxnSpPr>
            <a:cxnSpLocks/>
          </p:cNvCxnSpPr>
          <p:nvPr/>
        </p:nvCxnSpPr>
        <p:spPr>
          <a:xfrm>
            <a:off x="5429250" y="1180406"/>
            <a:ext cx="0" cy="5677594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feld 18">
            <a:extLst>
              <a:ext uri="{FF2B5EF4-FFF2-40B4-BE49-F238E27FC236}">
                <a16:creationId xmlns:a16="http://schemas.microsoft.com/office/drawing/2014/main" id="{3187609D-29EE-7177-6FD4-B19A4748E7B1}"/>
              </a:ext>
            </a:extLst>
          </p:cNvPr>
          <p:cNvSpPr txBox="1"/>
          <p:nvPr/>
        </p:nvSpPr>
        <p:spPr>
          <a:xfrm>
            <a:off x="1251468" y="5836428"/>
            <a:ext cx="30124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2800" dirty="0"/>
              <a:t>Solar auf der Reling</a:t>
            </a:r>
          </a:p>
        </p:txBody>
      </p: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8B621609-8AED-B8E1-E84D-D132F9F7B914}"/>
              </a:ext>
            </a:extLst>
          </p:cNvPr>
          <p:cNvCxnSpPr>
            <a:cxnSpLocks/>
          </p:cNvCxnSpPr>
          <p:nvPr/>
        </p:nvCxnSpPr>
        <p:spPr>
          <a:xfrm>
            <a:off x="8569488" y="1190684"/>
            <a:ext cx="0" cy="5742722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638274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Inhaltsplatzhalter 10">
                <a:extLst>
                  <a:ext uri="{FF2B5EF4-FFF2-40B4-BE49-F238E27FC236}">
                    <a16:creationId xmlns:a16="http://schemas.microsoft.com/office/drawing/2014/main" id="{D7EC7C14-3A84-F96C-D995-8AF41776F22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34501664"/>
                  </p:ext>
                </p:extLst>
              </p:nvPr>
            </p:nvGraphicFramePr>
            <p:xfrm rot="16200000">
              <a:off x="-5088608" y="-2890847"/>
              <a:ext cx="12295179" cy="9055089"/>
            </p:xfrm>
            <a:graphic>
              <a:graphicData uri="http://schemas.microsoft.com/office/drawing/2017/model3d">
                <am3d:model3d r:embed="rId2">
                  <am3d:spPr>
                    <a:xfrm rot="16200000">
                      <a:off x="0" y="0"/>
                      <a:ext cx="12295179" cy="9055089"/>
                    </a:xfrm>
                    <a:prstGeom prst="rect">
                      <a:avLst/>
                    </a:prstGeom>
                  </am3d:spPr>
                  <am3d:camera>
                    <am3d:pos x="0" y="0" z="5912760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3831" d="1000000"/>
                    <am3d:preTrans dx="-3099733" dy="-6847984" dz="14651813"/>
                    <am3d:scale>
                      <am3d:sx n="1000000" d="1000000"/>
                      <am3d:sy n="1000000" d="1000000"/>
                      <am3d:sz n="1000000" d="1000000"/>
                    </am3d:scale>
                    <am3d:rot ay="162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631652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Inhaltsplatzhalter 10">
                <a:extLst>
                  <a:ext uri="{FF2B5EF4-FFF2-40B4-BE49-F238E27FC236}">
                    <a16:creationId xmlns:a16="http://schemas.microsoft.com/office/drawing/2014/main" id="{D7EC7C14-3A84-F96C-D995-8AF41776F22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16200000">
                <a:off x="-5088608" y="-2890847"/>
                <a:ext cx="12295179" cy="9055089"/>
              </a:xfrm>
              <a:prstGeom prst="rect">
                <a:avLst/>
              </a:prstGeom>
            </p:spPr>
          </p:pic>
        </mc:Fallback>
      </mc:AlternateContent>
      <p:sp>
        <p:nvSpPr>
          <p:cNvPr id="19" name="Textfeld 18">
            <a:extLst>
              <a:ext uri="{FF2B5EF4-FFF2-40B4-BE49-F238E27FC236}">
                <a16:creationId xmlns:a16="http://schemas.microsoft.com/office/drawing/2014/main" id="{3187609D-29EE-7177-6FD4-B19A4748E7B1}"/>
              </a:ext>
            </a:extLst>
          </p:cNvPr>
          <p:cNvSpPr txBox="1"/>
          <p:nvPr/>
        </p:nvSpPr>
        <p:spPr>
          <a:xfrm>
            <a:off x="0" y="1180406"/>
            <a:ext cx="5222137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AT" sz="2800" dirty="0"/>
              <a:t>Windgenerator Achter auf der SY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902E29DB-D8AE-15DE-5CB6-6FD2D0EC0086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772978C-13BF-E645-54F3-C7A3FCA35E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8" name="Picture 4" descr="k-tec: Partner und Kooperationen">
            <a:extLst>
              <a:ext uri="{FF2B5EF4-FFF2-40B4-BE49-F238E27FC236}">
                <a16:creationId xmlns:a16="http://schemas.microsoft.com/office/drawing/2014/main" id="{A0B92354-D638-3AE0-29FB-8929C4176A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7008533B-6FD0-08EC-3762-535EE310D3DC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cxnSp>
        <p:nvCxnSpPr>
          <p:cNvPr id="2" name="Gerader Verbinder 1">
            <a:extLst>
              <a:ext uri="{FF2B5EF4-FFF2-40B4-BE49-F238E27FC236}">
                <a16:creationId xmlns:a16="http://schemas.microsoft.com/office/drawing/2014/main" id="{A152A7B7-0B2C-FA08-335B-FF2E2C6DFD13}"/>
              </a:ext>
            </a:extLst>
          </p:cNvPr>
          <p:cNvCxnSpPr>
            <a:cxnSpLocks/>
          </p:cNvCxnSpPr>
          <p:nvPr/>
        </p:nvCxnSpPr>
        <p:spPr>
          <a:xfrm>
            <a:off x="8448222" y="1279263"/>
            <a:ext cx="0" cy="5677594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25D756C0-A734-0AE8-81DC-5CED0C7ABE96}"/>
              </a:ext>
            </a:extLst>
          </p:cNvPr>
          <p:cNvCxnSpPr>
            <a:cxnSpLocks/>
          </p:cNvCxnSpPr>
          <p:nvPr/>
        </p:nvCxnSpPr>
        <p:spPr>
          <a:xfrm flipH="1">
            <a:off x="4613910" y="3556000"/>
            <a:ext cx="3834312" cy="670031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Grafik 19">
            <a:extLst>
              <a:ext uri="{FF2B5EF4-FFF2-40B4-BE49-F238E27FC236}">
                <a16:creationId xmlns:a16="http://schemas.microsoft.com/office/drawing/2014/main" id="{4DD2F0C5-42BE-2A0C-5421-4110EC782E1F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D6D3D8"/>
              </a:clrFrom>
              <a:clrTo>
                <a:srgbClr val="D6D3D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771706" y="1279263"/>
            <a:ext cx="2225045" cy="5578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09461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3D-Modell 11">
                <a:extLst>
                  <a:ext uri="{FF2B5EF4-FFF2-40B4-BE49-F238E27FC236}">
                    <a16:creationId xmlns:a16="http://schemas.microsoft.com/office/drawing/2014/main" id="{F1263BB8-ECFB-2B5A-6186-BE0BD4914A7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14555495"/>
                  </p:ext>
                </p:extLst>
              </p:nvPr>
            </p:nvGraphicFramePr>
            <p:xfrm rot="5400000">
              <a:off x="2004477" y="-2091815"/>
              <a:ext cx="10299103" cy="7600527"/>
            </p:xfrm>
            <a:graphic>
              <a:graphicData uri="http://schemas.microsoft.com/office/drawing/2017/model3d">
                <am3d:model3d r:embed="rId2">
                  <am3d:spPr>
                    <a:xfrm rot="5400000">
                      <a:off x="0" y="0"/>
                      <a:ext cx="10299103" cy="7600527"/>
                    </a:xfrm>
                    <a:prstGeom prst="rect">
                      <a:avLst/>
                    </a:prstGeom>
                  </am3d:spPr>
                  <am3d:camera>
                    <am3d:pos x="0" y="0" z="5912760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3831" d="1000000"/>
                    <am3d:preTrans dx="-3099733" dy="-6847984" dz="14651813"/>
                    <am3d:scale>
                      <am3d:sx n="1000000" d="1000000"/>
                      <am3d:sy n="1000000" d="1000000"/>
                      <am3d:sz n="1000000" d="1000000"/>
                    </am3d:scale>
                    <am3d:rot ay="54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362810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3D-Modell 11">
                <a:extLst>
                  <a:ext uri="{FF2B5EF4-FFF2-40B4-BE49-F238E27FC236}">
                    <a16:creationId xmlns:a16="http://schemas.microsoft.com/office/drawing/2014/main" id="{F1263BB8-ECFB-2B5A-6186-BE0BD4914A7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5400000">
                <a:off x="2004477" y="-2091815"/>
                <a:ext cx="10299103" cy="7600527"/>
              </a:xfrm>
              <a:prstGeom prst="rect">
                <a:avLst/>
              </a:prstGeom>
            </p:spPr>
          </p:pic>
        </mc:Fallback>
      </mc:AlternateContent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8F093DE-BDB5-00BB-5C5E-C5C30F6922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587" y="2018572"/>
            <a:ext cx="4102916" cy="1110522"/>
          </a:xfrm>
        </p:spPr>
        <p:txBody>
          <a:bodyPr/>
          <a:lstStyle/>
          <a:p>
            <a:r>
              <a:rPr lang="de-AT" dirty="0"/>
              <a:t>Sunbeam 46.1</a:t>
            </a:r>
          </a:p>
          <a:p>
            <a:r>
              <a:rPr lang="de-AT" dirty="0"/>
              <a:t>Maßstab ≈1:1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3EE7AE2F-CC1A-2ACB-6C99-EC599E1C33DF}"/>
              </a:ext>
            </a:extLst>
          </p:cNvPr>
          <p:cNvSpPr txBox="1"/>
          <p:nvPr/>
        </p:nvSpPr>
        <p:spPr>
          <a:xfrm>
            <a:off x="318782" y="1232523"/>
            <a:ext cx="299543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4000" dirty="0"/>
              <a:t>Ausgangslage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25F6B755-9F02-ED82-F189-C3BE5B996FFD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2335ADC1-A2E6-189A-D7B8-D58BBDFC44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8" name="Picture 4" descr="k-tec: Partner und Kooperationen">
            <a:extLst>
              <a:ext uri="{FF2B5EF4-FFF2-40B4-BE49-F238E27FC236}">
                <a16:creationId xmlns:a16="http://schemas.microsoft.com/office/drawing/2014/main" id="{2DE66E94-B032-A86A-06A2-28B105DDE4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6FF4AB03-3A6F-3F3F-5E17-754DBD6B94EC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01682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91FDA9A6-AEFB-8E7E-1EC8-6259E2BFCC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71937" y="1803400"/>
            <a:ext cx="4695825" cy="1803400"/>
          </a:xfrm>
        </p:spPr>
        <p:txBody>
          <a:bodyPr/>
          <a:lstStyle/>
          <a:p>
            <a:pPr marL="0" indent="0">
              <a:buNone/>
            </a:pPr>
            <a:r>
              <a:rPr lang="de-AT" dirty="0"/>
              <a:t>Bereits vorhandene Solar</a:t>
            </a:r>
          </a:p>
          <a:p>
            <a:pPr marL="0" indent="0">
              <a:buNone/>
            </a:pPr>
            <a:r>
              <a:rPr lang="de-AT" dirty="0" err="1">
                <a:sym typeface="Wingdings" panose="05000000000000000000" pitchFamily="2" charset="2"/>
              </a:rPr>
              <a:t>Ertrag:ca</a:t>
            </a:r>
            <a:r>
              <a:rPr lang="de-AT" dirty="0">
                <a:sym typeface="Wingdings" panose="05000000000000000000" pitchFamily="2" charset="2"/>
              </a:rPr>
              <a:t>. 230Ah/Tag</a:t>
            </a:r>
            <a:endParaRPr lang="de-AT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-Modell 6">
                <a:extLst>
                  <a:ext uri="{FF2B5EF4-FFF2-40B4-BE49-F238E27FC236}">
                    <a16:creationId xmlns:a16="http://schemas.microsoft.com/office/drawing/2014/main" id="{B348777E-102A-C325-1ADD-881E4EF9924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11582807"/>
                  </p:ext>
                </p:extLst>
              </p:nvPr>
            </p:nvGraphicFramePr>
            <p:xfrm rot="5400000">
              <a:off x="4677512" y="-3587169"/>
              <a:ext cx="12982184" cy="9713963"/>
            </p:xfrm>
            <a:graphic>
              <a:graphicData uri="http://schemas.microsoft.com/office/drawing/2017/model3d">
                <am3d:model3d r:embed="rId2">
                  <am3d:spPr>
                    <a:xfrm rot="5400000">
                      <a:off x="0" y="0"/>
                      <a:ext cx="12982184" cy="9713963"/>
                    </a:xfrm>
                    <a:prstGeom prst="rect">
                      <a:avLst/>
                    </a:prstGeom>
                  </am3d:spPr>
                  <am3d:camera>
                    <am3d:pos x="0" y="0" z="5912760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3831" d="1000000"/>
                    <am3d:preTrans dx="-3099733" dy="-6847984" dz="14651813"/>
                    <am3d:scale>
                      <am3d:sx n="1000000" d="1000000"/>
                      <am3d:sy n="1000000" d="1000000"/>
                      <am3d:sz n="1000000" d="1000000"/>
                    </am3d:scale>
                    <am3d:rot ax="-8464206" ay="3652271" az="-8687629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711590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-Modell 6">
                <a:extLst>
                  <a:ext uri="{FF2B5EF4-FFF2-40B4-BE49-F238E27FC236}">
                    <a16:creationId xmlns:a16="http://schemas.microsoft.com/office/drawing/2014/main" id="{B348777E-102A-C325-1ADD-881E4EF9924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5400000">
                <a:off x="4677512" y="-3587169"/>
                <a:ext cx="12982184" cy="9713963"/>
              </a:xfrm>
              <a:prstGeom prst="rect">
                <a:avLst/>
              </a:prstGeom>
            </p:spPr>
          </p:pic>
        </mc:Fallback>
      </mc:AlternateContent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C482ABBC-8063-2C31-EA6D-730543C22547}"/>
              </a:ext>
            </a:extLst>
          </p:cNvPr>
          <p:cNvCxnSpPr>
            <a:cxnSpLocks/>
          </p:cNvCxnSpPr>
          <p:nvPr/>
        </p:nvCxnSpPr>
        <p:spPr>
          <a:xfrm>
            <a:off x="5715000" y="2705100"/>
            <a:ext cx="4419600" cy="2019300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hteck 17">
            <a:extLst>
              <a:ext uri="{FF2B5EF4-FFF2-40B4-BE49-F238E27FC236}">
                <a16:creationId xmlns:a16="http://schemas.microsoft.com/office/drawing/2014/main" id="{A8BB47BD-2D95-773D-34A8-B2BBB74CAFB3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8F9C683C-3349-2617-295F-F6A5E54522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20" name="Picture 4" descr="k-tec: Partner und Kooperationen">
            <a:extLst>
              <a:ext uri="{FF2B5EF4-FFF2-40B4-BE49-F238E27FC236}">
                <a16:creationId xmlns:a16="http://schemas.microsoft.com/office/drawing/2014/main" id="{62644F1C-7CE2-D05D-03DC-FAFCB37418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feld 20">
            <a:extLst>
              <a:ext uri="{FF2B5EF4-FFF2-40B4-BE49-F238E27FC236}">
                <a16:creationId xmlns:a16="http://schemas.microsoft.com/office/drawing/2014/main" id="{4BF6BE91-CA30-E290-4F29-3DE720A995B1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pic>
        <p:nvPicPr>
          <p:cNvPr id="22" name="Picture 2" descr="Sunbeam 46.1 Segelyacht - 710Wp SP-Serie - SOLBIAN Solar">
            <a:extLst>
              <a:ext uri="{FF2B5EF4-FFF2-40B4-BE49-F238E27FC236}">
                <a16:creationId xmlns:a16="http://schemas.microsoft.com/office/drawing/2014/main" id="{CF0C9EE2-2470-6FA9-DD30-F2504B8A3F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8136" y="2003005"/>
            <a:ext cx="4180965" cy="4180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181289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rafik 19">
            <a:extLst>
              <a:ext uri="{FF2B5EF4-FFF2-40B4-BE49-F238E27FC236}">
                <a16:creationId xmlns:a16="http://schemas.microsoft.com/office/drawing/2014/main" id="{8516F099-49AB-37E3-5C66-3E88B80EC8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CED8DB"/>
              </a:clrFrom>
              <a:clrTo>
                <a:srgbClr val="CED8DB">
                  <a:alpha val="0"/>
                </a:srgbClr>
              </a:clrTo>
            </a:clrChange>
          </a:blip>
          <a:srcRect b="20138"/>
          <a:stretch/>
        </p:blipFill>
        <p:spPr>
          <a:xfrm>
            <a:off x="839242" y="1192985"/>
            <a:ext cx="4032061" cy="2499693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-Modell 3">
                <a:extLst>
                  <a:ext uri="{FF2B5EF4-FFF2-40B4-BE49-F238E27FC236}">
                    <a16:creationId xmlns:a16="http://schemas.microsoft.com/office/drawing/2014/main" id="{75F33CF8-550B-6793-BD78-4C91A8D84BA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89611949"/>
                  </p:ext>
                </p:extLst>
              </p:nvPr>
            </p:nvGraphicFramePr>
            <p:xfrm rot="5400000">
              <a:off x="6407228" y="-6133781"/>
              <a:ext cx="15590810" cy="11665876"/>
            </p:xfrm>
            <a:graphic>
              <a:graphicData uri="http://schemas.microsoft.com/office/drawing/2017/model3d">
                <am3d:model3d r:embed="rId3">
                  <am3d:spPr>
                    <a:xfrm rot="5400000">
                      <a:off x="0" y="0"/>
                      <a:ext cx="15590810" cy="11665876"/>
                    </a:xfrm>
                    <a:prstGeom prst="rect">
                      <a:avLst/>
                    </a:prstGeom>
                  </am3d:spPr>
                  <am3d:camera>
                    <am3d:pos x="0" y="0" z="5912760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3831" d="1000000"/>
                    <am3d:preTrans dx="-3099733" dy="-6847984" dz="14651813"/>
                    <am3d:scale>
                      <am3d:sx n="1000000" d="1000000"/>
                      <am3d:sy n="1000000" d="1000000"/>
                      <am3d:sz n="1000000" d="1000000"/>
                    </am3d:scale>
                    <am3d:rot ax="-8464206" ay="3652271" az="-8687629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2055516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-Modell 3">
                <a:extLst>
                  <a:ext uri="{FF2B5EF4-FFF2-40B4-BE49-F238E27FC236}">
                    <a16:creationId xmlns:a16="http://schemas.microsoft.com/office/drawing/2014/main" id="{75F33CF8-550B-6793-BD78-4C91A8D84BA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5400000">
                <a:off x="6407228" y="-6133781"/>
                <a:ext cx="15590810" cy="11665876"/>
              </a:xfrm>
              <a:prstGeom prst="rect">
                <a:avLst/>
              </a:prstGeom>
            </p:spPr>
          </p:pic>
        </mc:Fallback>
      </mc:AlternateContent>
      <p:sp>
        <p:nvSpPr>
          <p:cNvPr id="5" name="Rechteck 4">
            <a:extLst>
              <a:ext uri="{FF2B5EF4-FFF2-40B4-BE49-F238E27FC236}">
                <a16:creationId xmlns:a16="http://schemas.microsoft.com/office/drawing/2014/main" id="{4AE7316A-7A72-1590-5CD3-21DD3BFF0E49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77CBE40E-E3C6-475B-FD22-A95F5C5706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7" name="Picture 4" descr="k-tec: Partner und Kooperationen">
            <a:extLst>
              <a:ext uri="{FF2B5EF4-FFF2-40B4-BE49-F238E27FC236}">
                <a16:creationId xmlns:a16="http://schemas.microsoft.com/office/drawing/2014/main" id="{E98DCC6C-5631-1EAF-CD4F-1D1BD2DFCD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13F89898-DDDD-BEF2-73F7-EF413F9D302D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F543F3AA-02BC-6275-80C8-44A559DA4C1B}"/>
              </a:ext>
            </a:extLst>
          </p:cNvPr>
          <p:cNvSpPr/>
          <p:nvPr/>
        </p:nvSpPr>
        <p:spPr>
          <a:xfrm>
            <a:off x="9093072" y="2813484"/>
            <a:ext cx="2476500" cy="3048000"/>
          </a:xfrm>
          <a:prstGeom prst="ellipse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B9FDCF78-37C0-6847-133E-839D016912B8}"/>
              </a:ext>
            </a:extLst>
          </p:cNvPr>
          <p:cNvCxnSpPr>
            <a:cxnSpLocks/>
            <a:endCxn id="9" idx="2"/>
          </p:cNvCxnSpPr>
          <p:nvPr/>
        </p:nvCxnSpPr>
        <p:spPr>
          <a:xfrm flipV="1">
            <a:off x="5925274" y="4337484"/>
            <a:ext cx="3167798" cy="18616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3F27A211-F258-B4BB-0A6C-F6D0C21111BB}"/>
              </a:ext>
            </a:extLst>
          </p:cNvPr>
          <p:cNvCxnSpPr/>
          <p:nvPr/>
        </p:nvCxnSpPr>
        <p:spPr>
          <a:xfrm>
            <a:off x="5925275" y="1180406"/>
            <a:ext cx="0" cy="5677594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Grafik 21">
            <a:extLst>
              <a:ext uri="{FF2B5EF4-FFF2-40B4-BE49-F238E27FC236}">
                <a16:creationId xmlns:a16="http://schemas.microsoft.com/office/drawing/2014/main" id="{C4976C88-8DC3-9BB1-2923-B4CE35F2B503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CED8DB"/>
              </a:clrFrom>
              <a:clrTo>
                <a:srgbClr val="CED8D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3385" y="3829023"/>
            <a:ext cx="4405381" cy="3028977"/>
          </a:xfrm>
          <a:prstGeom prst="rect">
            <a:avLst/>
          </a:prstGeom>
        </p:spPr>
      </p:pic>
      <p:sp>
        <p:nvSpPr>
          <p:cNvPr id="23" name="Textfeld 22">
            <a:extLst>
              <a:ext uri="{FF2B5EF4-FFF2-40B4-BE49-F238E27FC236}">
                <a16:creationId xmlns:a16="http://schemas.microsoft.com/office/drawing/2014/main" id="{AEEB3F02-4FB2-921B-EFAF-745B5C585517}"/>
              </a:ext>
            </a:extLst>
          </p:cNvPr>
          <p:cNvSpPr txBox="1"/>
          <p:nvPr/>
        </p:nvSpPr>
        <p:spPr>
          <a:xfrm>
            <a:off x="6612107" y="1318994"/>
            <a:ext cx="28539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3600" dirty="0"/>
              <a:t>Cockpit der SY</a:t>
            </a:r>
          </a:p>
        </p:txBody>
      </p:sp>
    </p:spTree>
    <p:extLst>
      <p:ext uri="{BB962C8B-B14F-4D97-AF65-F5344CB8AC3E}">
        <p14:creationId xmlns:p14="http://schemas.microsoft.com/office/powerpoint/2010/main" val="217949934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fik 17">
            <a:extLst>
              <a:ext uri="{FF2B5EF4-FFF2-40B4-BE49-F238E27FC236}">
                <a16:creationId xmlns:a16="http://schemas.microsoft.com/office/drawing/2014/main" id="{A1FA9F60-50F8-C69F-89F7-C8BC4F30F52D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DDE0FB"/>
              </a:clrFrom>
              <a:clrTo>
                <a:srgbClr val="DDE0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9700" y="-606459"/>
            <a:ext cx="12052300" cy="7278721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4AE7316A-7A72-1590-5CD3-21DD3BFF0E49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77CBE40E-E3C6-475B-FD22-A95F5C5706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7" name="Picture 4" descr="k-tec: Partner und Kooperationen">
            <a:extLst>
              <a:ext uri="{FF2B5EF4-FFF2-40B4-BE49-F238E27FC236}">
                <a16:creationId xmlns:a16="http://schemas.microsoft.com/office/drawing/2014/main" id="{E98DCC6C-5631-1EAF-CD4F-1D1BD2DFCD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13F89898-DDDD-BEF2-73F7-EF413F9D302D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F0E366FA-D6A8-1B58-78CA-115151F9EDAF}"/>
              </a:ext>
            </a:extLst>
          </p:cNvPr>
          <p:cNvSpPr txBox="1"/>
          <p:nvPr/>
        </p:nvSpPr>
        <p:spPr>
          <a:xfrm>
            <a:off x="240324" y="1284368"/>
            <a:ext cx="2185983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de-AT" sz="3200" dirty="0"/>
              <a:t>SY PHOENIX</a:t>
            </a:r>
          </a:p>
        </p:txBody>
      </p:sp>
    </p:spTree>
    <p:extLst>
      <p:ext uri="{BB962C8B-B14F-4D97-AF65-F5344CB8AC3E}">
        <p14:creationId xmlns:p14="http://schemas.microsoft.com/office/powerpoint/2010/main" val="184747495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002605-DEDE-710B-34FB-2F7FFA2DC7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AT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Inhaltsplatzhalter 10">
                <a:extLst>
                  <a:ext uri="{FF2B5EF4-FFF2-40B4-BE49-F238E27FC236}">
                    <a16:creationId xmlns:a16="http://schemas.microsoft.com/office/drawing/2014/main" id="{A7C1698D-66F0-0C65-2A0C-7D8AC6EDF2FE}"/>
                  </a:ext>
                </a:extLst>
              </p:cNvPr>
              <p:cNvGraphicFramePr>
                <a:graphicFrameLocks noGrp="1" noChangeAspect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200821488"/>
                  </p:ext>
                </p:extLst>
              </p:nvPr>
            </p:nvGraphicFramePr>
            <p:xfrm rot="16200000">
              <a:off x="-2048493" y="-7427017"/>
              <a:ext cx="16238966" cy="11959589"/>
            </p:xfrm>
            <a:graphic>
              <a:graphicData uri="http://schemas.microsoft.com/office/drawing/2017/model3d">
                <am3d:model3d r:embed="rId2">
                  <am3d:spPr>
                    <a:xfrm rot="16200000">
                      <a:off x="0" y="0"/>
                      <a:ext cx="16238966" cy="11959589"/>
                    </a:xfrm>
                    <a:prstGeom prst="rect">
                      <a:avLst/>
                    </a:prstGeom>
                  </am3d:spPr>
                  <am3d:camera>
                    <am3d:pos x="0" y="0" z="5912760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3831" d="1000000"/>
                    <am3d:preTrans dx="-3099733" dy="-6847984" dz="14651813"/>
                    <am3d:scale>
                      <am3d:sx n="1000000" d="1000000"/>
                      <am3d:sy n="1000000" d="1000000"/>
                      <am3d:sz n="1000000" d="1000000"/>
                    </am3d:scale>
                    <am3d:rot ay="162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155019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Inhaltsplatzhalter 10">
                <a:extLst>
                  <a:ext uri="{FF2B5EF4-FFF2-40B4-BE49-F238E27FC236}">
                    <a16:creationId xmlns:a16="http://schemas.microsoft.com/office/drawing/2014/main" id="{A7C1698D-66F0-0C65-2A0C-7D8AC6EDF2F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16200000">
                <a:off x="-2048493" y="-7427017"/>
                <a:ext cx="16238966" cy="11959589"/>
              </a:xfrm>
              <a:prstGeom prst="rect">
                <a:avLst/>
              </a:prstGeom>
            </p:spPr>
          </p:pic>
        </mc:Fallback>
      </mc:AlternateContent>
      <p:sp>
        <p:nvSpPr>
          <p:cNvPr id="5" name="Textfeld 4">
            <a:extLst>
              <a:ext uri="{FF2B5EF4-FFF2-40B4-BE49-F238E27FC236}">
                <a16:creationId xmlns:a16="http://schemas.microsoft.com/office/drawing/2014/main" id="{2A5C35F0-461E-5F45-272E-1B0F0E26F49C}"/>
              </a:ext>
            </a:extLst>
          </p:cNvPr>
          <p:cNvSpPr txBox="1"/>
          <p:nvPr/>
        </p:nvSpPr>
        <p:spPr>
          <a:xfrm>
            <a:off x="240324" y="1145093"/>
            <a:ext cx="7188635" cy="132343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de-AT" sz="4000" dirty="0"/>
              <a:t>Fertigstellung aller CAD-Modellen</a:t>
            </a:r>
          </a:p>
          <a:p>
            <a:pPr algn="ctr"/>
            <a:r>
              <a:rPr lang="de-AT" sz="4000" dirty="0"/>
              <a:t>der Diplomarbeit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A1279E82-2EDB-4CF1-BE36-09D93347956F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4DC48CDC-2E1E-89ED-7956-F1E4E57D25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8" name="Picture 4" descr="k-tec: Partner und Kooperationen">
            <a:extLst>
              <a:ext uri="{FF2B5EF4-FFF2-40B4-BE49-F238E27FC236}">
                <a16:creationId xmlns:a16="http://schemas.microsoft.com/office/drawing/2014/main" id="{8C797A11-EFF6-D46B-C13C-67A79D3466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E0BB894B-B041-248C-A8F8-3386A51C5276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55507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6" name="Inhaltsplatzhalter 10">
                <a:extLst>
                  <a:ext uri="{FF2B5EF4-FFF2-40B4-BE49-F238E27FC236}">
                    <a16:creationId xmlns:a16="http://schemas.microsoft.com/office/drawing/2014/main" id="{5426B1D8-2EFB-9BC1-C29F-77B977B1BCE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69418752"/>
                  </p:ext>
                </p:extLst>
              </p:nvPr>
            </p:nvGraphicFramePr>
            <p:xfrm rot="16200000">
              <a:off x="-7112013" y="-3137589"/>
              <a:ext cx="12295179" cy="9055089"/>
            </p:xfrm>
            <a:graphic>
              <a:graphicData uri="http://schemas.microsoft.com/office/drawing/2017/model3d">
                <am3d:model3d r:embed="rId2">
                  <am3d:spPr>
                    <a:xfrm rot="16200000">
                      <a:off x="0" y="0"/>
                      <a:ext cx="12295179" cy="9055089"/>
                    </a:xfrm>
                    <a:prstGeom prst="rect">
                      <a:avLst/>
                    </a:prstGeom>
                  </am3d:spPr>
                  <am3d:camera>
                    <am3d:pos x="0" y="0" z="5912760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3831" d="1000000"/>
                    <am3d:preTrans dx="-3099733" dy="-6847984" dz="14651813"/>
                    <am3d:scale>
                      <am3d:sx n="1000000" d="1000000"/>
                      <am3d:sy n="1000000" d="1000000"/>
                      <am3d:sz n="1000000" d="1000000"/>
                    </am3d:scale>
                    <am3d:rot ay="162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631652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6" name="Inhaltsplatzhalter 10">
                <a:extLst>
                  <a:ext uri="{FF2B5EF4-FFF2-40B4-BE49-F238E27FC236}">
                    <a16:creationId xmlns:a16="http://schemas.microsoft.com/office/drawing/2014/main" id="{5426B1D8-2EFB-9BC1-C29F-77B977B1BCE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16200000">
                <a:off x="-7112013" y="-3137589"/>
                <a:ext cx="12295179" cy="9055089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itel 1">
            <a:extLst>
              <a:ext uri="{FF2B5EF4-FFF2-40B4-BE49-F238E27FC236}">
                <a16:creationId xmlns:a16="http://schemas.microsoft.com/office/drawing/2014/main" id="{075B56BB-7A73-790E-9849-E76D2B49A5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601F777-DAEE-CE2E-3284-DF2AEB878A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FA6E7AA3-4845-B1E3-9196-A14072B7D93B}"/>
              </a:ext>
            </a:extLst>
          </p:cNvPr>
          <p:cNvSpPr/>
          <p:nvPr/>
        </p:nvSpPr>
        <p:spPr>
          <a:xfrm>
            <a:off x="-126223" y="1166195"/>
            <a:ext cx="5016500" cy="22628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C45AD574-594B-23D6-5044-A063CDA5C05C}"/>
              </a:ext>
            </a:extLst>
          </p:cNvPr>
          <p:cNvSpPr txBox="1"/>
          <p:nvPr/>
        </p:nvSpPr>
        <p:spPr>
          <a:xfrm>
            <a:off x="341769" y="1943654"/>
            <a:ext cx="436959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4000" dirty="0"/>
              <a:t>Solar Auf den Davits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7DC68615-C417-401F-85B5-190A1F9E2701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B3B0A34A-3C6C-8E3B-2F7E-7F877C1ED3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9" name="Picture 4" descr="k-tec: Partner und Kooperationen">
            <a:extLst>
              <a:ext uri="{FF2B5EF4-FFF2-40B4-BE49-F238E27FC236}">
                <a16:creationId xmlns:a16="http://schemas.microsoft.com/office/drawing/2014/main" id="{4E815E5C-63AC-64CF-40DA-0465518AE6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10E2E79D-0404-5445-48C8-486D079687B6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01D061A1-6D54-D2E2-37B2-A9812B1270AC}"/>
              </a:ext>
            </a:extLst>
          </p:cNvPr>
          <p:cNvCxnSpPr>
            <a:cxnSpLocks/>
          </p:cNvCxnSpPr>
          <p:nvPr/>
        </p:nvCxnSpPr>
        <p:spPr>
          <a:xfrm flipH="1">
            <a:off x="2790825" y="3786364"/>
            <a:ext cx="2669980" cy="1423811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483FBED9-1C72-3978-51B1-CC2EF7D376A9}"/>
              </a:ext>
            </a:extLst>
          </p:cNvPr>
          <p:cNvCxnSpPr>
            <a:cxnSpLocks/>
          </p:cNvCxnSpPr>
          <p:nvPr/>
        </p:nvCxnSpPr>
        <p:spPr>
          <a:xfrm>
            <a:off x="5429250" y="1180406"/>
            <a:ext cx="63111" cy="5677594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rafik 12">
            <a:extLst>
              <a:ext uri="{FF2B5EF4-FFF2-40B4-BE49-F238E27FC236}">
                <a16:creationId xmlns:a16="http://schemas.microsoft.com/office/drawing/2014/main" id="{61DB1B57-43C5-06BF-D991-B2D654DD73B5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CED8DB"/>
              </a:clrFrom>
              <a:clrTo>
                <a:srgbClr val="CED8D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97251" y="1180406"/>
            <a:ext cx="5885086" cy="2350040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105F34B6-A32D-FC57-A236-C340A2AEEF3B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CED8DB"/>
              </a:clrFrom>
              <a:clrTo>
                <a:srgbClr val="CED8D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02051" y="3796799"/>
            <a:ext cx="5427119" cy="2826752"/>
          </a:xfrm>
          <a:prstGeom prst="rect">
            <a:avLst/>
          </a:prstGeom>
        </p:spPr>
      </p:pic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C1190445-7471-AD72-F5FD-625BA9B07D55}"/>
              </a:ext>
            </a:extLst>
          </p:cNvPr>
          <p:cNvCxnSpPr>
            <a:cxnSpLocks/>
          </p:cNvCxnSpPr>
          <p:nvPr/>
        </p:nvCxnSpPr>
        <p:spPr>
          <a:xfrm>
            <a:off x="5429250" y="3786364"/>
            <a:ext cx="6762750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005610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3FA02831-A047-80F9-096E-9C9EFFB6B525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CED8DB"/>
              </a:clrFrom>
              <a:clrTo>
                <a:srgbClr val="CED8D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476875" y="1124439"/>
            <a:ext cx="6715125" cy="5733562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BC7C915-CF78-743E-F472-90172677DF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1492250"/>
            <a:ext cx="2628900" cy="536575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de-AT" sz="3200" dirty="0"/>
              <a:t>Detailansichten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818AC800-246D-137C-16FF-753E5A947B72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E2E8FB"/>
              </a:clrFrom>
              <a:clrTo>
                <a:srgbClr val="E2E8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61873" y="2162553"/>
            <a:ext cx="2424335" cy="4414461"/>
          </a:xfrm>
          <a:prstGeom prst="rect">
            <a:avLst/>
          </a:prstGeom>
        </p:spPr>
      </p:pic>
      <p:sp>
        <p:nvSpPr>
          <p:cNvPr id="12" name="Rechteck 11">
            <a:extLst>
              <a:ext uri="{FF2B5EF4-FFF2-40B4-BE49-F238E27FC236}">
                <a16:creationId xmlns:a16="http://schemas.microsoft.com/office/drawing/2014/main" id="{BEC89267-BEC9-EF0E-CD98-DFFA0F1D169A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325DF7B0-8F3D-6E1B-376F-B2DCE63662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14" name="Picture 4" descr="k-tec: Partner und Kooperationen">
            <a:extLst>
              <a:ext uri="{FF2B5EF4-FFF2-40B4-BE49-F238E27FC236}">
                <a16:creationId xmlns:a16="http://schemas.microsoft.com/office/drawing/2014/main" id="{EF4FAE84-ACA6-8E8F-2BAD-3B1AC777D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04F49B12-4D2E-52BB-2C0B-A4E550A0CA08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A240B1DA-15E3-5376-F3E7-8685C5115194}"/>
              </a:ext>
            </a:extLst>
          </p:cNvPr>
          <p:cNvCxnSpPr>
            <a:cxnSpLocks/>
          </p:cNvCxnSpPr>
          <p:nvPr/>
        </p:nvCxnSpPr>
        <p:spPr>
          <a:xfrm>
            <a:off x="5476875" y="1180406"/>
            <a:ext cx="0" cy="580141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10725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BC7C915-CF78-743E-F472-90172677DF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1431" y="1526111"/>
            <a:ext cx="2628900" cy="536575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de-AT" sz="3200" dirty="0"/>
              <a:t>Detailansichten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BEC89267-BEC9-EF0E-CD98-DFFA0F1D169A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325DF7B0-8F3D-6E1B-376F-B2DCE63662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14" name="Picture 4" descr="k-tec: Partner und Kooperationen">
            <a:extLst>
              <a:ext uri="{FF2B5EF4-FFF2-40B4-BE49-F238E27FC236}">
                <a16:creationId xmlns:a16="http://schemas.microsoft.com/office/drawing/2014/main" id="{EF4FAE84-ACA6-8E8F-2BAD-3B1AC777D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04F49B12-4D2E-52BB-2C0B-A4E550A0CA08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8E6DF95-B7A4-01FC-E77A-D8610F780258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E0E2E8"/>
              </a:clrFrom>
              <a:clrTo>
                <a:srgbClr val="E0E2E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5999" y="1422704"/>
            <a:ext cx="2790825" cy="4989077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EA3AFB2B-3AA2-3447-A59F-1476433738C1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DBE0FB"/>
              </a:clrFrom>
              <a:clrTo>
                <a:srgbClr val="DBE0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189711" y="1282476"/>
            <a:ext cx="2689882" cy="5575524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A9B206B4-DAAD-D131-FCC7-CCBD5399CD54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E0E2F2"/>
              </a:clrFrom>
              <a:clrTo>
                <a:srgbClr val="E0E2F2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180407"/>
            <a:ext cx="3705226" cy="3027508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559412E1-9F8E-01FD-B222-5011C87A84BA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E0E2F2"/>
              </a:clrFrom>
              <a:clrTo>
                <a:srgbClr val="E0E2F2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2944968"/>
            <a:ext cx="3790950" cy="3913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37049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265</Words>
  <Application>Microsoft Office PowerPoint</Application>
  <PresentationFormat>Breitbild</PresentationFormat>
  <Paragraphs>97</Paragraphs>
  <Slides>19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Schauer Alexander</dc:creator>
  <cp:lastModifiedBy>Schauer Alexander</cp:lastModifiedBy>
  <cp:revision>16</cp:revision>
  <dcterms:created xsi:type="dcterms:W3CDTF">2022-11-24T07:01:19Z</dcterms:created>
  <dcterms:modified xsi:type="dcterms:W3CDTF">2022-11-24T22:21:03Z</dcterms:modified>
</cp:coreProperties>
</file>